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 phldr="1"/>
      <dgm:spPr/>
      <dgm:t>
        <a:bodyPr/>
        <a:lstStyle/>
        <a:p>
          <a:endParaRPr lang="en-US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 phldr="1"/>
      <dgm:spPr/>
      <dgm:t>
        <a:bodyPr/>
        <a:lstStyle/>
        <a:p>
          <a:endParaRPr lang="en-US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 phldr="1"/>
      <dgm:spPr/>
      <dgm:t>
        <a:bodyPr/>
        <a:lstStyle/>
        <a:p>
          <a:endParaRPr lang="en-US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Cognitive Engagement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49625D46-175A-497D-ABDB-5A1616508C37}" type="presOf" srcId="{BD3178E3-7D62-486F-BBE1-A985F9B17963}" destId="{7D0159BD-5B75-436D-910D-B9C09C4E1E53}" srcOrd="0" destOrd="0" presId="urn:microsoft.com/office/officeart/2005/8/layout/funnel1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75E13ADD-F64E-49C9-BA3B-AF2390E91842}" type="presOf" srcId="{1DEF883B-4FE3-48AC-83CB-E42B211F337A}" destId="{245D2547-81F0-40DD-A00C-02665D2EFB95}" srcOrd="0" destOrd="0" presId="urn:microsoft.com/office/officeart/2005/8/layout/funnel1"/>
    <dgm:cxn modelId="{9437A319-1E4E-4EA7-A319-59EE5567AB29}" type="presOf" srcId="{C8D1D9CE-461E-4365-AA08-3FB0BE0607E0}" destId="{1AE3E197-267A-46DA-B6AA-0CDA6A64C9D8}" srcOrd="0" destOrd="0" presId="urn:microsoft.com/office/officeart/2005/8/layout/funnel1"/>
    <dgm:cxn modelId="{14E58FD0-4B24-4AC6-86A8-37235C634145}" type="presOf" srcId="{22C3FAB6-A1E1-4D79-9535-D14281155E23}" destId="{77FD7BE3-B80A-4F5A-B0B0-547330D26B22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CC203921-96C7-4550-8408-D98375435145}" type="presOf" srcId="{569ED015-3DFD-4585-A5A5-2B04CFC8A746}" destId="{58E2A9C6-082D-41D8-BF74-34BA42436682}" srcOrd="0" destOrd="0" presId="urn:microsoft.com/office/officeart/2005/8/layout/funnel1"/>
    <dgm:cxn modelId="{A876ED7E-F8CA-4180-AE21-728A192A65FF}" type="presParOf" srcId="{245D2547-81F0-40DD-A00C-02665D2EFB95}" destId="{9F4DB4F6-678B-4A5D-81D6-E1E3FC0364D9}" srcOrd="0" destOrd="0" presId="urn:microsoft.com/office/officeart/2005/8/layout/funnel1"/>
    <dgm:cxn modelId="{E46A8DC6-FA4A-458A-A825-0B94F69018E5}" type="presParOf" srcId="{245D2547-81F0-40DD-A00C-02665D2EFB95}" destId="{3EEA44BA-F4FB-4B42-A3ED-1234E4A7B411}" srcOrd="1" destOrd="0" presId="urn:microsoft.com/office/officeart/2005/8/layout/funnel1"/>
    <dgm:cxn modelId="{E2487BE5-BC2F-4C50-BCD4-2EF68EF50E72}" type="presParOf" srcId="{245D2547-81F0-40DD-A00C-02665D2EFB95}" destId="{7D0159BD-5B75-436D-910D-B9C09C4E1E53}" srcOrd="2" destOrd="0" presId="urn:microsoft.com/office/officeart/2005/8/layout/funnel1"/>
    <dgm:cxn modelId="{961899AA-00EB-4E65-B0DA-6442A8211542}" type="presParOf" srcId="{245D2547-81F0-40DD-A00C-02665D2EFB95}" destId="{1AE3E197-267A-46DA-B6AA-0CDA6A64C9D8}" srcOrd="3" destOrd="0" presId="urn:microsoft.com/office/officeart/2005/8/layout/funnel1"/>
    <dgm:cxn modelId="{7CCF803E-81CE-458B-8A0A-0624DB84E4DF}" type="presParOf" srcId="{245D2547-81F0-40DD-A00C-02665D2EFB95}" destId="{58E2A9C6-082D-41D8-BF74-34BA42436682}" srcOrd="4" destOrd="0" presId="urn:microsoft.com/office/officeart/2005/8/layout/funnel1"/>
    <dgm:cxn modelId="{AD55A7EF-E920-40FB-B1F1-FB800267CE8D}" type="presParOf" srcId="{245D2547-81F0-40DD-A00C-02665D2EFB95}" destId="{77FD7BE3-B80A-4F5A-B0B0-547330D26B22}" srcOrd="5" destOrd="0" presId="urn:microsoft.com/office/officeart/2005/8/layout/funnel1"/>
    <dgm:cxn modelId="{9F1829B7-AA52-4E0F-99CA-EF68F61A7700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 phldr="1"/>
      <dgm:spPr/>
      <dgm:t>
        <a:bodyPr/>
        <a:lstStyle/>
        <a:p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 phldr="1"/>
      <dgm:spPr/>
      <dgm:t>
        <a:bodyPr/>
        <a:lstStyle/>
        <a:p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 phldr="1"/>
      <dgm:spPr/>
      <dgm:t>
        <a:bodyPr/>
        <a:lstStyle/>
        <a:p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Constructivist Learning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466AB751-D606-48F8-97F9-51B815F3A5AA}" type="presOf" srcId="{22C3FAB6-A1E1-4D79-9535-D14281155E23}" destId="{77FD7BE3-B80A-4F5A-B0B0-547330D26B22}" srcOrd="0" destOrd="0" presId="urn:microsoft.com/office/officeart/2005/8/layout/funnel1"/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75D4CAC8-25A8-4A8B-A8E4-6A516332CB7D}" type="presOf" srcId="{BD3178E3-7D62-486F-BBE1-A985F9B17963}" destId="{7D0159BD-5B75-436D-910D-B9C09C4E1E53}" srcOrd="0" destOrd="0" presId="urn:microsoft.com/office/officeart/2005/8/layout/funnel1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10CBAD5B-FE18-4552-B97C-D6A404AC8B4D}" type="presOf" srcId="{569ED015-3DFD-4585-A5A5-2B04CFC8A746}" destId="{58E2A9C6-082D-41D8-BF74-34BA42436682}" srcOrd="0" destOrd="0" presId="urn:microsoft.com/office/officeart/2005/8/layout/funnel1"/>
    <dgm:cxn modelId="{DF047ADB-44D5-4D64-9D60-FB1E0A195281}" type="presOf" srcId="{C8D1D9CE-461E-4365-AA08-3FB0BE0607E0}" destId="{1AE3E197-267A-46DA-B6AA-0CDA6A64C9D8}" srcOrd="0" destOrd="0" presId="urn:microsoft.com/office/officeart/2005/8/layout/funnel1"/>
    <dgm:cxn modelId="{D7B4B47E-249F-430C-8EF9-B2218991FA88}" type="presOf" srcId="{1DEF883B-4FE3-48AC-83CB-E42B211F337A}" destId="{245D2547-81F0-40DD-A00C-02665D2EFB95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819FC60E-8BF6-4E5B-8DF4-88964184C4B7}" type="presParOf" srcId="{245D2547-81F0-40DD-A00C-02665D2EFB95}" destId="{9F4DB4F6-678B-4A5D-81D6-E1E3FC0364D9}" srcOrd="0" destOrd="0" presId="urn:microsoft.com/office/officeart/2005/8/layout/funnel1"/>
    <dgm:cxn modelId="{E98A9318-9E06-4B4B-8A85-CEC1D54B8165}" type="presParOf" srcId="{245D2547-81F0-40DD-A00C-02665D2EFB95}" destId="{3EEA44BA-F4FB-4B42-A3ED-1234E4A7B411}" srcOrd="1" destOrd="0" presId="urn:microsoft.com/office/officeart/2005/8/layout/funnel1"/>
    <dgm:cxn modelId="{A39D5275-BFBE-4432-AE29-F4D870A9D4C7}" type="presParOf" srcId="{245D2547-81F0-40DD-A00C-02665D2EFB95}" destId="{7D0159BD-5B75-436D-910D-B9C09C4E1E53}" srcOrd="2" destOrd="0" presId="urn:microsoft.com/office/officeart/2005/8/layout/funnel1"/>
    <dgm:cxn modelId="{58082221-8404-4AB7-BA56-530B4AC57F06}" type="presParOf" srcId="{245D2547-81F0-40DD-A00C-02665D2EFB95}" destId="{1AE3E197-267A-46DA-B6AA-0CDA6A64C9D8}" srcOrd="3" destOrd="0" presId="urn:microsoft.com/office/officeart/2005/8/layout/funnel1"/>
    <dgm:cxn modelId="{7C08F1AD-9AD9-4B35-8328-089EE3E6D53A}" type="presParOf" srcId="{245D2547-81F0-40DD-A00C-02665D2EFB95}" destId="{58E2A9C6-082D-41D8-BF74-34BA42436682}" srcOrd="4" destOrd="0" presId="urn:microsoft.com/office/officeart/2005/8/layout/funnel1"/>
    <dgm:cxn modelId="{BACF32A0-8A22-4447-91BC-9E25B6F3766F}" type="presParOf" srcId="{245D2547-81F0-40DD-A00C-02665D2EFB95}" destId="{77FD7BE3-B80A-4F5A-B0B0-547330D26B22}" srcOrd="5" destOrd="0" presId="urn:microsoft.com/office/officeart/2005/8/layout/funnel1"/>
    <dgm:cxn modelId="{51397327-3EC7-428E-A1E4-42525FDCFD9E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EF883B-4FE3-48AC-83CB-E42B211F337A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C3FAB6-A1E1-4D79-9535-D14281155E23}">
      <dgm:prSet phldrT="[Text]" phldr="1"/>
      <dgm:spPr/>
      <dgm:t>
        <a:bodyPr/>
        <a:lstStyle/>
        <a:p>
          <a:endParaRPr lang="en-US" dirty="0"/>
        </a:p>
      </dgm:t>
    </dgm:pt>
    <dgm:pt modelId="{23D05016-9543-4D83-936D-5F7FA6BC5EBD}" type="parTrans" cxnId="{404B26D8-E1E7-4AE5-AD99-85CB80868315}">
      <dgm:prSet/>
      <dgm:spPr/>
      <dgm:t>
        <a:bodyPr/>
        <a:lstStyle/>
        <a:p>
          <a:endParaRPr lang="en-US"/>
        </a:p>
      </dgm:t>
    </dgm:pt>
    <dgm:pt modelId="{E8D01E6D-B309-40DF-B9C3-C20393AEE7F1}" type="sibTrans" cxnId="{404B26D8-E1E7-4AE5-AD99-85CB80868315}">
      <dgm:prSet/>
      <dgm:spPr/>
      <dgm:t>
        <a:bodyPr/>
        <a:lstStyle/>
        <a:p>
          <a:endParaRPr lang="en-US"/>
        </a:p>
      </dgm:t>
    </dgm:pt>
    <dgm:pt modelId="{569ED015-3DFD-4585-A5A5-2B04CFC8A746}">
      <dgm:prSet phldrT="[Text]" phldr="1"/>
      <dgm:spPr/>
      <dgm:t>
        <a:bodyPr/>
        <a:lstStyle/>
        <a:p>
          <a:endParaRPr lang="en-US" dirty="0"/>
        </a:p>
      </dgm:t>
    </dgm:pt>
    <dgm:pt modelId="{C947123A-9FAA-4CC1-B7EB-B18C4908BA0E}" type="parTrans" cxnId="{7342BFC6-4003-4D85-A5A1-DF3B3EF66538}">
      <dgm:prSet/>
      <dgm:spPr/>
      <dgm:t>
        <a:bodyPr/>
        <a:lstStyle/>
        <a:p>
          <a:endParaRPr lang="en-US"/>
        </a:p>
      </dgm:t>
    </dgm:pt>
    <dgm:pt modelId="{CDB55329-7BFB-4CDF-946E-38E080C1904D}" type="sibTrans" cxnId="{7342BFC6-4003-4D85-A5A1-DF3B3EF66538}">
      <dgm:prSet/>
      <dgm:spPr/>
      <dgm:t>
        <a:bodyPr/>
        <a:lstStyle/>
        <a:p>
          <a:endParaRPr lang="en-US"/>
        </a:p>
      </dgm:t>
    </dgm:pt>
    <dgm:pt modelId="{C8D1D9CE-461E-4365-AA08-3FB0BE0607E0}">
      <dgm:prSet phldrT="[Text]" phldr="1"/>
      <dgm:spPr/>
      <dgm:t>
        <a:bodyPr/>
        <a:lstStyle/>
        <a:p>
          <a:endParaRPr lang="en-US" dirty="0"/>
        </a:p>
      </dgm:t>
    </dgm:pt>
    <dgm:pt modelId="{894D7CFB-1D6D-46CE-A126-BB829829228C}" type="parTrans" cxnId="{1E3A799E-0E77-4A7F-B5A0-6C9174A0B2E2}">
      <dgm:prSet/>
      <dgm:spPr/>
      <dgm:t>
        <a:bodyPr/>
        <a:lstStyle/>
        <a:p>
          <a:endParaRPr lang="en-US"/>
        </a:p>
      </dgm:t>
    </dgm:pt>
    <dgm:pt modelId="{59BB63B9-2646-46D5-8242-75C386C34ECD}" type="sibTrans" cxnId="{1E3A799E-0E77-4A7F-B5A0-6C9174A0B2E2}">
      <dgm:prSet/>
      <dgm:spPr/>
      <dgm:t>
        <a:bodyPr/>
        <a:lstStyle/>
        <a:p>
          <a:endParaRPr lang="en-US"/>
        </a:p>
      </dgm:t>
    </dgm:pt>
    <dgm:pt modelId="{BD3178E3-7D62-486F-BBE1-A985F9B17963}">
      <dgm:prSet phldrT="[Text]"/>
      <dgm:spPr/>
      <dgm:t>
        <a:bodyPr/>
        <a:lstStyle/>
        <a:p>
          <a:r>
            <a:rPr lang="en-US" dirty="0" smtClean="0"/>
            <a:t>21</a:t>
          </a:r>
          <a:r>
            <a:rPr lang="en-US" baseline="30000" dirty="0" smtClean="0"/>
            <a:t>st</a:t>
          </a:r>
          <a:r>
            <a:rPr lang="en-US" dirty="0" smtClean="0"/>
            <a:t> Century Skills</a:t>
          </a:r>
          <a:endParaRPr lang="en-US" dirty="0"/>
        </a:p>
      </dgm:t>
    </dgm:pt>
    <dgm:pt modelId="{B52AE2B2-AF68-4EF3-8781-1ADC64DE8759}" type="parTrans" cxnId="{E81303FE-803C-4723-ADFA-E74B4584481C}">
      <dgm:prSet/>
      <dgm:spPr/>
      <dgm:t>
        <a:bodyPr/>
        <a:lstStyle/>
        <a:p>
          <a:endParaRPr lang="en-US"/>
        </a:p>
      </dgm:t>
    </dgm:pt>
    <dgm:pt modelId="{85D80FF5-C6D8-4469-87F5-A5B5EE3F7980}" type="sibTrans" cxnId="{E81303FE-803C-4723-ADFA-E74B4584481C}">
      <dgm:prSet/>
      <dgm:spPr/>
      <dgm:t>
        <a:bodyPr/>
        <a:lstStyle/>
        <a:p>
          <a:endParaRPr lang="en-US"/>
        </a:p>
      </dgm:t>
    </dgm:pt>
    <dgm:pt modelId="{245D2547-81F0-40DD-A00C-02665D2EFB95}" type="pres">
      <dgm:prSet presAssocID="{1DEF883B-4FE3-48AC-83CB-E42B211F337A}" presName="Name0" presStyleCnt="0">
        <dgm:presLayoutVars>
          <dgm:chMax val="4"/>
          <dgm:resizeHandles val="exact"/>
        </dgm:presLayoutVars>
      </dgm:prSet>
      <dgm:spPr/>
    </dgm:pt>
    <dgm:pt modelId="{9F4DB4F6-678B-4A5D-81D6-E1E3FC0364D9}" type="pres">
      <dgm:prSet presAssocID="{1DEF883B-4FE3-48AC-83CB-E42B211F337A}" presName="ellipse" presStyleLbl="trBgShp" presStyleIdx="0" presStyleCnt="1"/>
      <dgm:spPr/>
    </dgm:pt>
    <dgm:pt modelId="{3EEA44BA-F4FB-4B42-A3ED-1234E4A7B411}" type="pres">
      <dgm:prSet presAssocID="{1DEF883B-4FE3-48AC-83CB-E42B211F337A}" presName="arrow1" presStyleLbl="fgShp" presStyleIdx="0" presStyleCnt="1"/>
      <dgm:spPr/>
    </dgm:pt>
    <dgm:pt modelId="{7D0159BD-5B75-436D-910D-B9C09C4E1E53}" type="pres">
      <dgm:prSet presAssocID="{1DEF883B-4FE3-48AC-83CB-E42B211F337A}" presName="rectangle" presStyleLbl="revTx" presStyleIdx="0" presStyleCnt="1">
        <dgm:presLayoutVars>
          <dgm:bulletEnabled val="1"/>
        </dgm:presLayoutVars>
      </dgm:prSet>
      <dgm:spPr/>
    </dgm:pt>
    <dgm:pt modelId="{1AE3E197-267A-46DA-B6AA-0CDA6A64C9D8}" type="pres">
      <dgm:prSet presAssocID="{569ED015-3DFD-4585-A5A5-2B04CFC8A746}" presName="item1" presStyleLbl="node1" presStyleIdx="0" presStyleCnt="3">
        <dgm:presLayoutVars>
          <dgm:bulletEnabled val="1"/>
        </dgm:presLayoutVars>
      </dgm:prSet>
      <dgm:spPr/>
    </dgm:pt>
    <dgm:pt modelId="{58E2A9C6-082D-41D8-BF74-34BA42436682}" type="pres">
      <dgm:prSet presAssocID="{C8D1D9CE-461E-4365-AA08-3FB0BE0607E0}" presName="item2" presStyleLbl="node1" presStyleIdx="1" presStyleCnt="3">
        <dgm:presLayoutVars>
          <dgm:bulletEnabled val="1"/>
        </dgm:presLayoutVars>
      </dgm:prSet>
      <dgm:spPr/>
    </dgm:pt>
    <dgm:pt modelId="{77FD7BE3-B80A-4F5A-B0B0-547330D26B22}" type="pres">
      <dgm:prSet presAssocID="{BD3178E3-7D62-486F-BBE1-A985F9B17963}" presName="item3" presStyleLbl="node1" presStyleIdx="2" presStyleCnt="3">
        <dgm:presLayoutVars>
          <dgm:bulletEnabled val="1"/>
        </dgm:presLayoutVars>
      </dgm:prSet>
      <dgm:spPr/>
    </dgm:pt>
    <dgm:pt modelId="{7B8EC625-8476-4CF0-BA70-9D92AC2E7409}" type="pres">
      <dgm:prSet presAssocID="{1DEF883B-4FE3-48AC-83CB-E42B211F337A}" presName="funnel" presStyleLbl="trAlignAcc1" presStyleIdx="0" presStyleCnt="1"/>
      <dgm:spPr/>
    </dgm:pt>
  </dgm:ptLst>
  <dgm:cxnLst>
    <dgm:cxn modelId="{065FEBEE-7A81-4F1D-8BD8-A55E4EFE37BA}" type="presOf" srcId="{BD3178E3-7D62-486F-BBE1-A985F9B17963}" destId="{7D0159BD-5B75-436D-910D-B9C09C4E1E53}" srcOrd="0" destOrd="0" presId="urn:microsoft.com/office/officeart/2005/8/layout/funnel1"/>
    <dgm:cxn modelId="{E81303FE-803C-4723-ADFA-E74B4584481C}" srcId="{1DEF883B-4FE3-48AC-83CB-E42B211F337A}" destId="{BD3178E3-7D62-486F-BBE1-A985F9B17963}" srcOrd="3" destOrd="0" parTransId="{B52AE2B2-AF68-4EF3-8781-1ADC64DE8759}" sibTransId="{85D80FF5-C6D8-4469-87F5-A5B5EE3F7980}"/>
    <dgm:cxn modelId="{7342BFC6-4003-4D85-A5A1-DF3B3EF66538}" srcId="{1DEF883B-4FE3-48AC-83CB-E42B211F337A}" destId="{569ED015-3DFD-4585-A5A5-2B04CFC8A746}" srcOrd="1" destOrd="0" parTransId="{C947123A-9FAA-4CC1-B7EB-B18C4908BA0E}" sibTransId="{CDB55329-7BFB-4CDF-946E-38E080C1904D}"/>
    <dgm:cxn modelId="{4BCEAF87-0A48-4F6C-99AB-D978D4AD762E}" type="presOf" srcId="{1DEF883B-4FE3-48AC-83CB-E42B211F337A}" destId="{245D2547-81F0-40DD-A00C-02665D2EFB95}" srcOrd="0" destOrd="0" presId="urn:microsoft.com/office/officeart/2005/8/layout/funnel1"/>
    <dgm:cxn modelId="{2FDA8357-3F54-4C03-98E1-E20A1B968B37}" type="presOf" srcId="{22C3FAB6-A1E1-4D79-9535-D14281155E23}" destId="{77FD7BE3-B80A-4F5A-B0B0-547330D26B22}" srcOrd="0" destOrd="0" presId="urn:microsoft.com/office/officeart/2005/8/layout/funnel1"/>
    <dgm:cxn modelId="{947A0DA6-BF70-4A9A-9AD3-CC7777AD686F}" type="presOf" srcId="{C8D1D9CE-461E-4365-AA08-3FB0BE0607E0}" destId="{1AE3E197-267A-46DA-B6AA-0CDA6A64C9D8}" srcOrd="0" destOrd="0" presId="urn:microsoft.com/office/officeart/2005/8/layout/funnel1"/>
    <dgm:cxn modelId="{1E3A799E-0E77-4A7F-B5A0-6C9174A0B2E2}" srcId="{1DEF883B-4FE3-48AC-83CB-E42B211F337A}" destId="{C8D1D9CE-461E-4365-AA08-3FB0BE0607E0}" srcOrd="2" destOrd="0" parTransId="{894D7CFB-1D6D-46CE-A126-BB829829228C}" sibTransId="{59BB63B9-2646-46D5-8242-75C386C34ECD}"/>
    <dgm:cxn modelId="{0A602132-DDF0-4D63-9B9C-27BBDACDFBE3}" type="presOf" srcId="{569ED015-3DFD-4585-A5A5-2B04CFC8A746}" destId="{58E2A9C6-082D-41D8-BF74-34BA42436682}" srcOrd="0" destOrd="0" presId="urn:microsoft.com/office/officeart/2005/8/layout/funnel1"/>
    <dgm:cxn modelId="{404B26D8-E1E7-4AE5-AD99-85CB80868315}" srcId="{1DEF883B-4FE3-48AC-83CB-E42B211F337A}" destId="{22C3FAB6-A1E1-4D79-9535-D14281155E23}" srcOrd="0" destOrd="0" parTransId="{23D05016-9543-4D83-936D-5F7FA6BC5EBD}" sibTransId="{E8D01E6D-B309-40DF-B9C3-C20393AEE7F1}"/>
    <dgm:cxn modelId="{774194B0-60E6-44D1-93C6-B1C50F6C88DC}" type="presParOf" srcId="{245D2547-81F0-40DD-A00C-02665D2EFB95}" destId="{9F4DB4F6-678B-4A5D-81D6-E1E3FC0364D9}" srcOrd="0" destOrd="0" presId="urn:microsoft.com/office/officeart/2005/8/layout/funnel1"/>
    <dgm:cxn modelId="{0F39528A-57F1-44AC-916C-218E45E50D5E}" type="presParOf" srcId="{245D2547-81F0-40DD-A00C-02665D2EFB95}" destId="{3EEA44BA-F4FB-4B42-A3ED-1234E4A7B411}" srcOrd="1" destOrd="0" presId="urn:microsoft.com/office/officeart/2005/8/layout/funnel1"/>
    <dgm:cxn modelId="{A887B606-C803-433D-B587-D73D41186129}" type="presParOf" srcId="{245D2547-81F0-40DD-A00C-02665D2EFB95}" destId="{7D0159BD-5B75-436D-910D-B9C09C4E1E53}" srcOrd="2" destOrd="0" presId="urn:microsoft.com/office/officeart/2005/8/layout/funnel1"/>
    <dgm:cxn modelId="{7D203F69-D3E9-47E4-AF4C-EFD39D013B12}" type="presParOf" srcId="{245D2547-81F0-40DD-A00C-02665D2EFB95}" destId="{1AE3E197-267A-46DA-B6AA-0CDA6A64C9D8}" srcOrd="3" destOrd="0" presId="urn:microsoft.com/office/officeart/2005/8/layout/funnel1"/>
    <dgm:cxn modelId="{08420F8F-8E00-4034-9756-E04D0B674444}" type="presParOf" srcId="{245D2547-81F0-40DD-A00C-02665D2EFB95}" destId="{58E2A9C6-082D-41D8-BF74-34BA42436682}" srcOrd="4" destOrd="0" presId="urn:microsoft.com/office/officeart/2005/8/layout/funnel1"/>
    <dgm:cxn modelId="{AE329901-8774-4463-9BEB-D4798FF1CF98}" type="presParOf" srcId="{245D2547-81F0-40DD-A00C-02665D2EFB95}" destId="{77FD7BE3-B80A-4F5A-B0B0-547330D26B22}" srcOrd="5" destOrd="0" presId="urn:microsoft.com/office/officeart/2005/8/layout/funnel1"/>
    <dgm:cxn modelId="{704C38CC-F8C4-4D7D-80FC-2028C5731314}" type="presParOf" srcId="{245D2547-81F0-40DD-A00C-02665D2EFB95}" destId="{7B8EC625-8476-4CF0-BA70-9D92AC2E740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500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Cognitive Engagement</a:t>
          </a:r>
          <a:endParaRPr lang="en-US" sz="1900" kern="1200" dirty="0"/>
        </a:p>
      </dsp:txBody>
      <dsp:txXfrm>
        <a:off x="952500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500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Constructivist Learning</a:t>
          </a:r>
          <a:endParaRPr lang="en-US" sz="1900" kern="1200" dirty="0"/>
        </a:p>
      </dsp:txBody>
      <dsp:txXfrm>
        <a:off x="952500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DB4F6-678B-4A5D-81D6-E1E3FC0364D9}">
      <dsp:nvSpPr>
        <dsp:cNvPr id="0" name=""/>
        <dsp:cNvSpPr/>
      </dsp:nvSpPr>
      <dsp:spPr>
        <a:xfrm>
          <a:off x="854011" y="136207"/>
          <a:ext cx="2703195" cy="93878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A44BA-F4FB-4B42-A3ED-1234E4A7B411}">
      <dsp:nvSpPr>
        <dsp:cNvPr id="0" name=""/>
        <dsp:cNvSpPr/>
      </dsp:nvSpPr>
      <dsp:spPr>
        <a:xfrm>
          <a:off x="1947862" y="2434971"/>
          <a:ext cx="523875" cy="33528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159BD-5B75-436D-910D-B9C09C4E1E53}">
      <dsp:nvSpPr>
        <dsp:cNvPr id="0" name=""/>
        <dsp:cNvSpPr/>
      </dsp:nvSpPr>
      <dsp:spPr>
        <a:xfrm>
          <a:off x="952500" y="2703195"/>
          <a:ext cx="2514600" cy="628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21</a:t>
          </a:r>
          <a:r>
            <a:rPr lang="en-US" sz="2200" kern="1200" baseline="30000" dirty="0" smtClean="0"/>
            <a:t>st</a:t>
          </a:r>
          <a:r>
            <a:rPr lang="en-US" sz="2200" kern="1200" dirty="0" smtClean="0"/>
            <a:t> Century Skills</a:t>
          </a:r>
          <a:endParaRPr lang="en-US" sz="2200" kern="1200" dirty="0"/>
        </a:p>
      </dsp:txBody>
      <dsp:txXfrm>
        <a:off x="952500" y="2703195"/>
        <a:ext cx="2514600" cy="628650"/>
      </dsp:txXfrm>
    </dsp:sp>
    <dsp:sp modelId="{1AE3E197-267A-46DA-B6AA-0CDA6A64C9D8}">
      <dsp:nvSpPr>
        <dsp:cNvPr id="0" name=""/>
        <dsp:cNvSpPr/>
      </dsp:nvSpPr>
      <dsp:spPr>
        <a:xfrm>
          <a:off x="1836801" y="1147495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836801" y="1147495"/>
        <a:ext cx="942975" cy="942975"/>
      </dsp:txXfrm>
    </dsp:sp>
    <dsp:sp modelId="{58E2A9C6-082D-41D8-BF74-34BA42436682}">
      <dsp:nvSpPr>
        <dsp:cNvPr id="0" name=""/>
        <dsp:cNvSpPr/>
      </dsp:nvSpPr>
      <dsp:spPr>
        <a:xfrm>
          <a:off x="1162049" y="44005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1162049" y="440054"/>
        <a:ext cx="942975" cy="942975"/>
      </dsp:txXfrm>
    </dsp:sp>
    <dsp:sp modelId="{77FD7BE3-B80A-4F5A-B0B0-547330D26B22}">
      <dsp:nvSpPr>
        <dsp:cNvPr id="0" name=""/>
        <dsp:cNvSpPr/>
      </dsp:nvSpPr>
      <dsp:spPr>
        <a:xfrm>
          <a:off x="2125980" y="212064"/>
          <a:ext cx="942975" cy="942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2125980" y="212064"/>
        <a:ext cx="942975" cy="942975"/>
      </dsp:txXfrm>
    </dsp:sp>
    <dsp:sp modelId="{7B8EC625-8476-4CF0-BA70-9D92AC2E7409}">
      <dsp:nvSpPr>
        <dsp:cNvPr id="0" name=""/>
        <dsp:cNvSpPr/>
      </dsp:nvSpPr>
      <dsp:spPr>
        <a:xfrm>
          <a:off x="742949" y="20954"/>
          <a:ext cx="2933700" cy="23469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6C7E-976E-47AE-BDF5-F0C90701F8E4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7C9B2-2CEF-4E42-A334-401C76E68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A6C7E-976E-47AE-BDF5-F0C90701F8E4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7C9B2-2CEF-4E42-A334-401C76E68C8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304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4419600" y="304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2438400" y="3352800"/>
          <a:ext cx="441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Gondek</dc:creator>
  <cp:lastModifiedBy>Jennifer Gondek</cp:lastModifiedBy>
  <cp:revision>1</cp:revision>
  <dcterms:created xsi:type="dcterms:W3CDTF">2012-02-01T15:25:15Z</dcterms:created>
  <dcterms:modified xsi:type="dcterms:W3CDTF">2012-02-01T15:26:45Z</dcterms:modified>
</cp:coreProperties>
</file>